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71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5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48A60-B564-413F-94F8-63F62FF6F017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系統思考電腦輔助工具</a:t>
            </a:r>
          </a:p>
        </p:txBody>
      </p:sp>
      <p:pic>
        <p:nvPicPr>
          <p:cNvPr id="552964" name="Picture 3" descr="j028355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2924175"/>
            <a:ext cx="1868488" cy="2066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線上系統思考</a:t>
            </a:r>
            <a:r>
              <a:rPr lang="en-US" altLang="zh-TW" dirty="0" smtClean="0"/>
              <a:t>/</a:t>
            </a:r>
            <a:r>
              <a:rPr lang="zh-TW" altLang="en-US" dirty="0" smtClean="0"/>
              <a:t>模擬平台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" y="1556792"/>
            <a:ext cx="9005040" cy="414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5ED91-F129-4070-B652-F36EB28B26AC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系統思考的網站資源</a:t>
            </a:r>
          </a:p>
        </p:txBody>
      </p:sp>
      <p:pic>
        <p:nvPicPr>
          <p:cNvPr id="5621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41045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http://</a:t>
            </a:r>
            <a:r>
              <a:rPr lang="en-US" altLang="zh-TW" dirty="0" smtClean="0"/>
              <a:t>www.systemswiki.org/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1491"/>
            <a:ext cx="8705248" cy="48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7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714F9-AA25-41D6-A0FE-A3BB8ED7C54D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53987" name="AutoShape 2"/>
          <p:cNvSpPr>
            <a:spLocks noChangeArrowheads="1"/>
          </p:cNvSpPr>
          <p:nvPr/>
        </p:nvSpPr>
        <p:spPr bwMode="auto">
          <a:xfrm>
            <a:off x="2438400" y="0"/>
            <a:ext cx="1524000" cy="1295400"/>
          </a:xfrm>
          <a:prstGeom prst="wedgeRoundRectCallout">
            <a:avLst>
              <a:gd name="adj1" fmla="val -69375"/>
              <a:gd name="adj2" fmla="val 67032"/>
              <a:gd name="adj3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FontTx/>
              <a:buChar char="•"/>
            </a:pPr>
            <a:endParaRPr lang="zh-TW" altLang="zh-TW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838200"/>
            <a:ext cx="7010400" cy="5295900"/>
            <a:chOff x="480" y="336"/>
            <a:chExt cx="4800" cy="3624"/>
          </a:xfrm>
        </p:grpSpPr>
        <p:pic>
          <p:nvPicPr>
            <p:cNvPr id="55399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991" name="AutoShape 5"/>
            <p:cNvSpPr>
              <a:spLocks noChangeArrowheads="1"/>
            </p:cNvSpPr>
            <p:nvPr/>
          </p:nvSpPr>
          <p:spPr bwMode="auto">
            <a:xfrm>
              <a:off x="1056" y="336"/>
              <a:ext cx="1056" cy="432"/>
            </a:xfrm>
            <a:prstGeom prst="wedgeRoundRectCallout">
              <a:avLst>
                <a:gd name="adj1" fmla="val -43750"/>
                <a:gd name="adj2" fmla="val 85648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www.vensim.com</a:t>
              </a:r>
            </a:p>
          </p:txBody>
        </p:sp>
        <p:sp>
          <p:nvSpPr>
            <p:cNvPr id="553992" name="Rectangle 6"/>
            <p:cNvSpPr>
              <a:spLocks noChangeArrowheads="1"/>
            </p:cNvSpPr>
            <p:nvPr/>
          </p:nvSpPr>
          <p:spPr bwMode="auto">
            <a:xfrm>
              <a:off x="768" y="912"/>
              <a:ext cx="912" cy="9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78029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VenSim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5AF14-0497-43AA-AD7D-F1DDDF621A1D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55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239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VenSim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5B6A3-9036-4826-AF98-4638802350D2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56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162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2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VenSim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BCEB6-6B99-496A-9575-6EAEFC7140C0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557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1430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系統思考的網站資源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E5E40-F791-4CD9-8D88-403C084473F7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32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VenSim</a:t>
            </a:r>
            <a:r>
              <a:rPr lang="zh-TW" altLang="en-US" smtClean="0"/>
              <a:t>操作畫面</a:t>
            </a:r>
          </a:p>
        </p:txBody>
      </p:sp>
      <p:pic>
        <p:nvPicPr>
          <p:cNvPr id="55808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1045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EC1B5-5B4C-4ED5-A029-D8100A81CB77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9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計劃生產系統思考圖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1676400"/>
            <a:ext cx="6781800" cy="4191000"/>
            <a:chOff x="576" y="1056"/>
            <a:chExt cx="4272" cy="2640"/>
          </a:xfrm>
        </p:grpSpPr>
        <p:sp>
          <p:nvSpPr>
            <p:cNvPr id="559109" name="Rectangle 4"/>
            <p:cNvSpPr>
              <a:spLocks noChangeArrowheads="1"/>
            </p:cNvSpPr>
            <p:nvPr/>
          </p:nvSpPr>
          <p:spPr bwMode="auto">
            <a:xfrm>
              <a:off x="576" y="1056"/>
              <a:ext cx="4272" cy="264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559110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1536"/>
              <a:ext cx="3426" cy="1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BC842-7D1F-4AAD-9F4F-31AE4E7CDCA2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計劃生產系統模擬</a:t>
            </a:r>
          </a:p>
        </p:txBody>
      </p:sp>
      <p:pic>
        <p:nvPicPr>
          <p:cNvPr id="5601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752600"/>
            <a:ext cx="220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0"/>
            <a:ext cx="2209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01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22193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283D1-D7CD-42CE-BD14-183C8EF5A61D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計劃生產系統模擬</a:t>
            </a:r>
          </a:p>
        </p:txBody>
      </p:sp>
      <p:pic>
        <p:nvPicPr>
          <p:cNvPr id="561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63428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8</TotalTime>
  <Words>55</Words>
  <Application>Microsoft Office PowerPoint</Application>
  <PresentationFormat>如螢幕大小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教學目標</vt:lpstr>
      <vt:lpstr>系統思考電腦輔助工具</vt:lpstr>
      <vt:lpstr>VenSim</vt:lpstr>
      <vt:lpstr>VenSim</vt:lpstr>
      <vt:lpstr>VenSim</vt:lpstr>
      <vt:lpstr>系統思考的網站資源</vt:lpstr>
      <vt:lpstr>VenSim操作畫面</vt:lpstr>
      <vt:lpstr>計劃生產系統思考圖</vt:lpstr>
      <vt:lpstr>計劃生產系統模擬</vt:lpstr>
      <vt:lpstr>計劃生產系統模擬</vt:lpstr>
      <vt:lpstr>線上系統思考/模擬平台</vt:lpstr>
      <vt:lpstr>系統思考的網站資源</vt:lpstr>
      <vt:lpstr>http://www.systemswiki.org/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系統思考電腦輔助工具</dc:title>
  <dc:creator>Your User Name</dc:creator>
  <cp:lastModifiedBy>USER</cp:lastModifiedBy>
  <cp:revision>4</cp:revision>
  <dcterms:created xsi:type="dcterms:W3CDTF">2010-07-14T13:20:02Z</dcterms:created>
  <dcterms:modified xsi:type="dcterms:W3CDTF">2013-05-13T13:31:33Z</dcterms:modified>
</cp:coreProperties>
</file>